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4A079-90A4-2343-80E9-41686CDF8D2B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507B4-06E1-C845-9EB5-A2C321BD9A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66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MASTER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822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NAPPE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NAPPE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POIVRIERE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026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SERVIETTE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49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BOL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TASSE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FOURCHETTE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SALIERE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COUTEAU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ASSIETTE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507B4-06E1-C845-9EB5-A2C321BD9A4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1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12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80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20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0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12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98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26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670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80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30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99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AC281-72AD-E844-AACB-10A29FE17337}" type="datetimeFigureOut">
              <a:rPr lang="en-US" smtClean="0"/>
              <a:t>11/03/2015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00C9C-F5B9-3E44-8E43-1D573CFAFF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18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g"/><Relationship Id="rId12" Type="http://schemas.openxmlformats.org/officeDocument/2006/relationships/image" Target="../media/image10.jpg"/><Relationship Id="rId13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g"/><Relationship Id="rId12" Type="http://schemas.openxmlformats.org/officeDocument/2006/relationships/image" Target="../media/image6.jpg"/><Relationship Id="rId13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1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g"/><Relationship Id="rId12" Type="http://schemas.openxmlformats.org/officeDocument/2006/relationships/image" Target="../media/image6.jpg"/><Relationship Id="rId13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1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g"/><Relationship Id="rId12" Type="http://schemas.openxmlformats.org/officeDocument/2006/relationships/image" Target="../media/image10.jpg"/><Relationship Id="rId13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g"/><Relationship Id="rId12" Type="http://schemas.openxmlformats.org/officeDocument/2006/relationships/image" Target="../media/image6.jpg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9" Type="http://schemas.openxmlformats.org/officeDocument/2006/relationships/image" Target="../media/image9.jpg"/><Relationship Id="rId10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g"/><Relationship Id="rId12" Type="http://schemas.openxmlformats.org/officeDocument/2006/relationships/image" Target="../media/image1.jpg"/><Relationship Id="rId13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6.jp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8" Type="http://schemas.openxmlformats.org/officeDocument/2006/relationships/image" Target="../media/image5.jpg"/><Relationship Id="rId9" Type="http://schemas.openxmlformats.org/officeDocument/2006/relationships/image" Target="../media/image8.jpg"/><Relationship Id="rId10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jpg"/><Relationship Id="rId12" Type="http://schemas.openxmlformats.org/officeDocument/2006/relationships/image" Target="../media/image9.jpg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6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8.jpg"/><Relationship Id="rId8" Type="http://schemas.openxmlformats.org/officeDocument/2006/relationships/image" Target="../media/image10.jpg"/><Relationship Id="rId9" Type="http://schemas.openxmlformats.org/officeDocument/2006/relationships/image" Target="../media/image11.jpg"/><Relationship Id="rId10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9.jpg"/><Relationship Id="rId13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8.jpg"/><Relationship Id="rId6" Type="http://schemas.openxmlformats.org/officeDocument/2006/relationships/image" Target="../media/image7.jpg"/><Relationship Id="rId7" Type="http://schemas.openxmlformats.org/officeDocument/2006/relationships/image" Target="../media/image4.jpg"/><Relationship Id="rId8" Type="http://schemas.openxmlformats.org/officeDocument/2006/relationships/image" Target="../media/image10.jpg"/><Relationship Id="rId9" Type="http://schemas.openxmlformats.org/officeDocument/2006/relationships/image" Target="../media/image5.jpg"/><Relationship Id="rId10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jpg"/><Relationship Id="rId12" Type="http://schemas.openxmlformats.org/officeDocument/2006/relationships/image" Target="../media/image5.jpg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0.jp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8" Type="http://schemas.openxmlformats.org/officeDocument/2006/relationships/image" Target="../media/image6.jpg"/><Relationship Id="rId9" Type="http://schemas.openxmlformats.org/officeDocument/2006/relationships/image" Target="../media/image9.jpg"/><Relationship Id="rId10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g"/><Relationship Id="rId12" Type="http://schemas.openxmlformats.org/officeDocument/2006/relationships/image" Target="../media/image5.jpg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10.jp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8" Type="http://schemas.openxmlformats.org/officeDocument/2006/relationships/image" Target="../media/image7.jpg"/><Relationship Id="rId9" Type="http://schemas.openxmlformats.org/officeDocument/2006/relationships/image" Target="../media/image6.jpg"/><Relationship Id="rId10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g"/><Relationship Id="rId12" Type="http://schemas.openxmlformats.org/officeDocument/2006/relationships/image" Target="../media/image10.jpg"/><Relationship Id="rId13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2.jpg"/><Relationship Id="rId5" Type="http://schemas.openxmlformats.org/officeDocument/2006/relationships/image" Target="../media/image4.jpg"/><Relationship Id="rId6" Type="http://schemas.openxmlformats.org/officeDocument/2006/relationships/image" Target="../media/image6.jpg"/><Relationship Id="rId7" Type="http://schemas.openxmlformats.org/officeDocument/2006/relationships/image" Target="../media/image11.jpg"/><Relationship Id="rId8" Type="http://schemas.openxmlformats.org/officeDocument/2006/relationships/image" Target="../media/image5.jpg"/><Relationship Id="rId9" Type="http://schemas.openxmlformats.org/officeDocument/2006/relationships/image" Target="../media/image1.jpg"/><Relationship Id="rId10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9" y="219504"/>
            <a:ext cx="1698245" cy="1698245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51541" y="362437"/>
            <a:ext cx="1241396" cy="1241396"/>
          </a:xfrm>
          <a:prstGeom prst="rect">
            <a:avLst/>
          </a:prstGeom>
        </p:spPr>
      </p:pic>
      <p:pic>
        <p:nvPicPr>
          <p:cNvPr id="9" name="Picture 8" descr="tass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9" y="4152256"/>
            <a:ext cx="1897766" cy="1897766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794" y="2968078"/>
            <a:ext cx="3196653" cy="1124116"/>
          </a:xfrm>
          <a:prstGeom prst="rect">
            <a:avLst/>
          </a:prstGeom>
        </p:spPr>
      </p:pic>
      <p:pic>
        <p:nvPicPr>
          <p:cNvPr id="11" name="Picture 10" descr="bo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516" y="1"/>
            <a:ext cx="1740808" cy="1740808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629" y="2101016"/>
            <a:ext cx="2312165" cy="1734124"/>
          </a:xfrm>
          <a:prstGeom prst="rect">
            <a:avLst/>
          </a:prstGeom>
        </p:spPr>
      </p:pic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94" y="4394828"/>
            <a:ext cx="2375174" cy="1779088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847" y="4152256"/>
            <a:ext cx="2188694" cy="2188694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045" y="362437"/>
            <a:ext cx="2073749" cy="1555312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5" y="2101016"/>
            <a:ext cx="1740809" cy="1740809"/>
          </a:xfrm>
          <a:prstGeom prst="rect">
            <a:avLst/>
          </a:prstGeom>
        </p:spPr>
      </p:pic>
      <p:pic>
        <p:nvPicPr>
          <p:cNvPr id="17" name="Picture 16" descr="serv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781" y="1481018"/>
            <a:ext cx="2350996" cy="176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03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068" y="3439925"/>
            <a:ext cx="3838338" cy="3838338"/>
          </a:xfrm>
          <a:prstGeom prst="rect">
            <a:avLst/>
          </a:prstGeom>
        </p:spPr>
      </p:pic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558" y="-178401"/>
            <a:ext cx="3141132" cy="2352817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3" y="211137"/>
            <a:ext cx="2703027" cy="950530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864" y="0"/>
            <a:ext cx="1787222" cy="1787222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9" y="5065467"/>
            <a:ext cx="1667666" cy="1667666"/>
          </a:xfrm>
          <a:prstGeom prst="rect">
            <a:avLst/>
          </a:prstGeom>
        </p:spPr>
      </p:pic>
      <p:pic>
        <p:nvPicPr>
          <p:cNvPr id="21" name="Picture 20" descr="salie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3" y="1833508"/>
            <a:ext cx="1940866" cy="1455649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70" y="-28306"/>
            <a:ext cx="1787222" cy="1787222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775" y="4887657"/>
            <a:ext cx="1970343" cy="1970343"/>
          </a:xfrm>
          <a:prstGeom prst="rect">
            <a:avLst/>
          </a:prstGeom>
        </p:spPr>
      </p:pic>
      <p:pic>
        <p:nvPicPr>
          <p:cNvPr id="22" name="Picture 21" descr="napp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20327" y="5578022"/>
            <a:ext cx="917537" cy="917537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5257" y="3289157"/>
            <a:ext cx="3196999" cy="3196999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38" y="1220739"/>
            <a:ext cx="2922623" cy="2191967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801" y="1519237"/>
            <a:ext cx="4725869" cy="353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6" y="4260991"/>
            <a:ext cx="1254691" cy="1254691"/>
          </a:xfrm>
          <a:prstGeom prst="rect">
            <a:avLst/>
          </a:prstGeom>
        </p:spPr>
      </p:pic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032" y="149619"/>
            <a:ext cx="2111229" cy="1581384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74" y="3420869"/>
            <a:ext cx="2063082" cy="725491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872" y="1985654"/>
            <a:ext cx="797485" cy="797485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145" y="5166572"/>
            <a:ext cx="1162887" cy="1162887"/>
          </a:xfrm>
          <a:prstGeom prst="rect">
            <a:avLst/>
          </a:prstGeom>
        </p:spPr>
      </p:pic>
      <p:pic>
        <p:nvPicPr>
          <p:cNvPr id="21" name="Picture 20" descr="salie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44" y="462160"/>
            <a:ext cx="900741" cy="675555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6" y="210219"/>
            <a:ext cx="1159250" cy="1159250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276" y="5166572"/>
            <a:ext cx="1539974" cy="1539974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13959" y="221010"/>
            <a:ext cx="916705" cy="916705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41" y="2997296"/>
            <a:ext cx="1730016" cy="1297512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485" y="1731003"/>
            <a:ext cx="951898" cy="713004"/>
          </a:xfrm>
          <a:prstGeom prst="rect">
            <a:avLst/>
          </a:prstGeom>
        </p:spPr>
      </p:pic>
      <p:pic>
        <p:nvPicPr>
          <p:cNvPr id="15" name="Picture 14" descr="ver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6830" y="1985654"/>
            <a:ext cx="916705" cy="91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2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324" y="963153"/>
            <a:ext cx="1698245" cy="1698245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8081" y="5205620"/>
            <a:ext cx="1241396" cy="1241396"/>
          </a:xfrm>
          <a:prstGeom prst="rect">
            <a:avLst/>
          </a:prstGeom>
        </p:spPr>
      </p:pic>
      <p:pic>
        <p:nvPicPr>
          <p:cNvPr id="9" name="Picture 8" descr="tass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711" y="1603833"/>
            <a:ext cx="1897766" cy="1897766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34" y="401095"/>
            <a:ext cx="3196653" cy="1124116"/>
          </a:xfrm>
          <a:prstGeom prst="rect">
            <a:avLst/>
          </a:prstGeom>
        </p:spPr>
      </p:pic>
      <p:pic>
        <p:nvPicPr>
          <p:cNvPr id="11" name="Picture 10" descr="bo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711" y="49852"/>
            <a:ext cx="1740808" cy="1740808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3" y="4338558"/>
            <a:ext cx="2312165" cy="1734124"/>
          </a:xfrm>
          <a:prstGeom prst="rect">
            <a:avLst/>
          </a:prstGeom>
        </p:spPr>
      </p:pic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651" y="3426532"/>
            <a:ext cx="2375174" cy="1779088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500" y="4111273"/>
            <a:ext cx="2188694" cy="2188694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268" y="221169"/>
            <a:ext cx="1160419" cy="870314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248" y="4137275"/>
            <a:ext cx="2494170" cy="2494170"/>
          </a:xfrm>
          <a:prstGeom prst="rect">
            <a:avLst/>
          </a:prstGeom>
        </p:spPr>
      </p:pic>
      <p:pic>
        <p:nvPicPr>
          <p:cNvPr id="17" name="Picture 16" descr="serv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79" y="2147307"/>
            <a:ext cx="2350996" cy="1760978"/>
          </a:xfrm>
          <a:prstGeom prst="rect">
            <a:avLst/>
          </a:prstGeom>
        </p:spPr>
      </p:pic>
      <p:pic>
        <p:nvPicPr>
          <p:cNvPr id="18" name="Picture 17" descr="poivrièr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020" y="2147307"/>
            <a:ext cx="941609" cy="94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7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7260" y="0"/>
            <a:ext cx="1241396" cy="1241396"/>
          </a:xfrm>
          <a:prstGeom prst="rect">
            <a:avLst/>
          </a:prstGeom>
        </p:spPr>
      </p:pic>
      <p:pic>
        <p:nvPicPr>
          <p:cNvPr id="9" name="Picture 8" descr="tas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365" y="4243310"/>
            <a:ext cx="1897766" cy="1897766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40" y="445844"/>
            <a:ext cx="3196653" cy="1124116"/>
          </a:xfrm>
          <a:prstGeom prst="rect">
            <a:avLst/>
          </a:prstGeom>
        </p:spPr>
      </p:pic>
      <p:pic>
        <p:nvPicPr>
          <p:cNvPr id="11" name="Picture 10" descr="bo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043" y="5270672"/>
            <a:ext cx="1740808" cy="1740808"/>
          </a:xfrm>
          <a:prstGeom prst="rect">
            <a:avLst/>
          </a:prstGeom>
        </p:spPr>
      </p:pic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703" y="1872569"/>
            <a:ext cx="4134957" cy="3097227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780" y="4111273"/>
            <a:ext cx="1496413" cy="1496413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432" y="3808153"/>
            <a:ext cx="1160419" cy="870314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61" y="1525211"/>
            <a:ext cx="2494170" cy="2494170"/>
          </a:xfrm>
          <a:prstGeom prst="rect">
            <a:avLst/>
          </a:prstGeom>
        </p:spPr>
      </p:pic>
      <p:pic>
        <p:nvPicPr>
          <p:cNvPr id="17" name="Picture 16" descr="serviett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248" y="5192193"/>
            <a:ext cx="2350996" cy="1760978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676" y="287586"/>
            <a:ext cx="1227421" cy="919381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133" y="1418195"/>
            <a:ext cx="3468248" cy="2601186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750" y="172793"/>
            <a:ext cx="1876995" cy="187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6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713" y="214139"/>
            <a:ext cx="4134957" cy="3097227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7" y="1779693"/>
            <a:ext cx="3468248" cy="2601186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90424" y="166106"/>
            <a:ext cx="1241396" cy="1241396"/>
          </a:xfrm>
          <a:prstGeom prst="rect">
            <a:avLst/>
          </a:prstGeom>
        </p:spPr>
      </p:pic>
      <p:pic>
        <p:nvPicPr>
          <p:cNvPr id="9" name="Picture 8" descr="tass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37" y="3488582"/>
            <a:ext cx="2986189" cy="2986189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703" y="6045028"/>
            <a:ext cx="2003555" cy="704558"/>
          </a:xfrm>
          <a:prstGeom prst="rect">
            <a:avLst/>
          </a:prstGeom>
        </p:spPr>
      </p:pic>
      <p:pic>
        <p:nvPicPr>
          <p:cNvPr id="11" name="Picture 10" descr="bol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192" y="3240869"/>
            <a:ext cx="1740808" cy="1740808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750" y="2540245"/>
            <a:ext cx="1496413" cy="1496413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993" y="4036658"/>
            <a:ext cx="2494170" cy="2494170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192" y="5357370"/>
            <a:ext cx="1227421" cy="919381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833" y="2661391"/>
            <a:ext cx="1157467" cy="1157467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5" y="251429"/>
            <a:ext cx="1740808" cy="1740808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20" y="166106"/>
            <a:ext cx="2803535" cy="210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2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457" y="3180829"/>
            <a:ext cx="1606884" cy="1203612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162" y="1445562"/>
            <a:ext cx="3468248" cy="2601186"/>
          </a:xfrm>
          <a:prstGeom prst="rect">
            <a:avLst/>
          </a:prstGeom>
        </p:spPr>
      </p:pic>
      <p:pic>
        <p:nvPicPr>
          <p:cNvPr id="9" name="Picture 8" descr="tass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417" y="3809098"/>
            <a:ext cx="2603583" cy="2603583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9964"/>
            <a:ext cx="5316653" cy="1869622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837">
            <a:off x="3529656" y="3881254"/>
            <a:ext cx="1496413" cy="1496413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78" y="4488529"/>
            <a:ext cx="1650863" cy="1650863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8" y="275955"/>
            <a:ext cx="3594576" cy="2692462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141" y="0"/>
            <a:ext cx="2534021" cy="2534021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438" y="0"/>
            <a:ext cx="1740808" cy="1740808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8" y="3185624"/>
            <a:ext cx="1655195" cy="1241396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084" y="2396016"/>
            <a:ext cx="1520571" cy="1520571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17721" y="3185623"/>
            <a:ext cx="2128337" cy="212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611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59021" y="1573473"/>
            <a:ext cx="4034389" cy="4034389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71" y="-339664"/>
            <a:ext cx="4046747" cy="4046747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837">
            <a:off x="6612918" y="98601"/>
            <a:ext cx="1496413" cy="1496413"/>
          </a:xfrm>
          <a:prstGeom prst="rect">
            <a:avLst/>
          </a:prstGeom>
        </p:spPr>
      </p:pic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821" y="1737030"/>
            <a:ext cx="1606884" cy="1203612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979" y="5861649"/>
            <a:ext cx="2703027" cy="950530"/>
          </a:xfrm>
          <a:prstGeom prst="rect">
            <a:avLst/>
          </a:prstGeom>
        </p:spPr>
      </p:pic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84" y="3849879"/>
            <a:ext cx="1606884" cy="1203612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567" y="4046747"/>
            <a:ext cx="1650863" cy="1650863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83" y="766850"/>
            <a:ext cx="2543226" cy="2543226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39" y="2917843"/>
            <a:ext cx="2485428" cy="1864071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25" y="4278158"/>
            <a:ext cx="2534021" cy="2534021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8" y="3441807"/>
            <a:ext cx="1115135" cy="836351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742" y="23352"/>
            <a:ext cx="1497335" cy="112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70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017" y="3086562"/>
            <a:ext cx="3757627" cy="2814593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780" y="-238636"/>
            <a:ext cx="3624220" cy="3624220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36215" y="3723629"/>
            <a:ext cx="1719844" cy="1719844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09" y="-286343"/>
            <a:ext cx="2162250" cy="2162250"/>
          </a:xfrm>
          <a:prstGeom prst="rect">
            <a:avLst/>
          </a:prstGeom>
        </p:spPr>
      </p:pic>
      <p:pic>
        <p:nvPicPr>
          <p:cNvPr id="13" name="Picture 12" descr="fourch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821" y="1737030"/>
            <a:ext cx="1606884" cy="1203612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5" y="0"/>
            <a:ext cx="2703027" cy="950530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39" y="2917843"/>
            <a:ext cx="2485428" cy="1864071"/>
          </a:xfrm>
          <a:prstGeom prst="rect">
            <a:avLst/>
          </a:prstGeom>
        </p:spPr>
      </p:pic>
      <p:pic>
        <p:nvPicPr>
          <p:cNvPr id="15" name="Picture 14" descr="salier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8" y="3739151"/>
            <a:ext cx="620223" cy="465167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14" y="1203618"/>
            <a:ext cx="2319016" cy="1737024"/>
          </a:xfrm>
          <a:prstGeom prst="rect">
            <a:avLst/>
          </a:prstGeom>
        </p:spPr>
      </p:pic>
      <p:pic>
        <p:nvPicPr>
          <p:cNvPr id="21" name="Picture 20" descr="salier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569" y="5728852"/>
            <a:ext cx="1115135" cy="836351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111" y="3579969"/>
            <a:ext cx="2403889" cy="2403889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700" y="2687554"/>
            <a:ext cx="1125437" cy="1125437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6" y="4140919"/>
            <a:ext cx="3647671" cy="364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4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662" y="3189939"/>
            <a:ext cx="2793919" cy="2793919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80" y="-238636"/>
            <a:ext cx="1923304" cy="1923304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2917843" cy="2917843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12" y="-308845"/>
            <a:ext cx="3012017" cy="3012017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80" y="5901155"/>
            <a:ext cx="2703027" cy="950530"/>
          </a:xfrm>
          <a:prstGeom prst="rect">
            <a:avLst/>
          </a:prstGeom>
        </p:spPr>
      </p:pic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017" y="3363073"/>
            <a:ext cx="3388471" cy="2538082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38" y="2917843"/>
            <a:ext cx="2922623" cy="2191967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2" y="1531195"/>
            <a:ext cx="2319016" cy="1737024"/>
          </a:xfrm>
          <a:prstGeom prst="rect">
            <a:avLst/>
          </a:prstGeom>
        </p:spPr>
      </p:pic>
      <p:pic>
        <p:nvPicPr>
          <p:cNvPr id="21" name="Picture 20" descr="salie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18" y="4888286"/>
            <a:ext cx="2382206" cy="1786654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150" y="2399707"/>
            <a:ext cx="1787222" cy="1787222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6" y="4140919"/>
            <a:ext cx="2534021" cy="2534021"/>
          </a:xfrm>
          <a:prstGeom prst="rect">
            <a:avLst/>
          </a:prstGeom>
        </p:spPr>
      </p:pic>
      <p:pic>
        <p:nvPicPr>
          <p:cNvPr id="22" name="Picture 21" descr="coutea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25" y="3444235"/>
            <a:ext cx="1107851" cy="38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2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ourche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33" y="-178401"/>
            <a:ext cx="7067457" cy="5293770"/>
          </a:xfrm>
          <a:prstGeom prst="rect">
            <a:avLst/>
          </a:prstGeom>
        </p:spPr>
      </p:pic>
      <p:pic>
        <p:nvPicPr>
          <p:cNvPr id="3" name="Picture 2" descr="ver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50885" y="0"/>
            <a:ext cx="2917843" cy="2917843"/>
          </a:xfrm>
          <a:prstGeom prst="rect">
            <a:avLst/>
          </a:prstGeom>
        </p:spPr>
      </p:pic>
      <p:pic>
        <p:nvPicPr>
          <p:cNvPr id="10" name="Picture 9" descr="coute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80" y="5901155"/>
            <a:ext cx="2703027" cy="950530"/>
          </a:xfrm>
          <a:prstGeom prst="rect">
            <a:avLst/>
          </a:prstGeom>
        </p:spPr>
      </p:pic>
      <p:pic>
        <p:nvPicPr>
          <p:cNvPr id="12" name="Picture 11" descr="cuiller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3" y="3242871"/>
            <a:ext cx="2922623" cy="2191967"/>
          </a:xfrm>
          <a:prstGeom prst="rect">
            <a:avLst/>
          </a:prstGeom>
        </p:spPr>
      </p:pic>
      <p:pic>
        <p:nvPicPr>
          <p:cNvPr id="19" name="Picture 18" descr="serviett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9" y="1894998"/>
            <a:ext cx="1799480" cy="1347873"/>
          </a:xfrm>
          <a:prstGeom prst="rect">
            <a:avLst/>
          </a:prstGeom>
        </p:spPr>
      </p:pic>
      <p:pic>
        <p:nvPicPr>
          <p:cNvPr id="18" name="Picture 17" descr="bol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70" y="3387219"/>
            <a:ext cx="1787222" cy="1787222"/>
          </a:xfrm>
          <a:prstGeom prst="rect">
            <a:avLst/>
          </a:prstGeom>
        </p:spPr>
      </p:pic>
      <p:pic>
        <p:nvPicPr>
          <p:cNvPr id="2" name="Picture 1" descr="assiet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9" y="0"/>
            <a:ext cx="1667666" cy="1667666"/>
          </a:xfrm>
          <a:prstGeom prst="rect">
            <a:avLst/>
          </a:prstGeom>
        </p:spPr>
      </p:pic>
      <p:pic>
        <p:nvPicPr>
          <p:cNvPr id="14" name="Picture 13" descr="poivrièr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1218"/>
            <a:ext cx="2793919" cy="2793919"/>
          </a:xfrm>
          <a:prstGeom prst="rect">
            <a:avLst/>
          </a:prstGeom>
        </p:spPr>
      </p:pic>
      <p:pic>
        <p:nvPicPr>
          <p:cNvPr id="21" name="Picture 20" descr="salier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516" y="5021198"/>
            <a:ext cx="2382206" cy="1786654"/>
          </a:xfrm>
          <a:prstGeom prst="rect">
            <a:avLst/>
          </a:prstGeom>
        </p:spPr>
      </p:pic>
      <p:pic>
        <p:nvPicPr>
          <p:cNvPr id="16" name="Picture 15" descr="napp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548" y="-28306"/>
            <a:ext cx="2202722" cy="2202722"/>
          </a:xfrm>
          <a:prstGeom prst="rect">
            <a:avLst/>
          </a:prstGeom>
        </p:spPr>
      </p:pic>
      <p:pic>
        <p:nvPicPr>
          <p:cNvPr id="17" name="Picture 16" descr="tass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388" y="1735192"/>
            <a:ext cx="1970343" cy="1970343"/>
          </a:xfrm>
          <a:prstGeom prst="rect">
            <a:avLst/>
          </a:prstGeom>
        </p:spPr>
      </p:pic>
      <p:pic>
        <p:nvPicPr>
          <p:cNvPr id="15" name="Picture 14" descr="assiet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86" y="3363073"/>
            <a:ext cx="1667666" cy="166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9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</Words>
  <Application>Microsoft Macintosh PowerPoint</Application>
  <PresentationFormat>On-screen Show (4:3)</PresentationFormat>
  <Paragraphs>22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Edouard Smith</dc:creator>
  <cp:lastModifiedBy>Edouard Smith</cp:lastModifiedBy>
  <cp:revision>13</cp:revision>
  <dcterms:created xsi:type="dcterms:W3CDTF">2014-05-22T23:19:35Z</dcterms:created>
  <dcterms:modified xsi:type="dcterms:W3CDTF">2015-03-11T12:20:58Z</dcterms:modified>
</cp:coreProperties>
</file>